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4" r:id="rId5"/>
    <p:sldId id="268" r:id="rId6"/>
    <p:sldId id="265" r:id="rId7"/>
    <p:sldId id="266" r:id="rId8"/>
    <p:sldId id="272" r:id="rId9"/>
    <p:sldId id="271" r:id="rId10"/>
    <p:sldId id="273" r:id="rId11"/>
    <p:sldId id="267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500"/>
    <a:srgbClr val="FF7900"/>
    <a:srgbClr val="47BCF2"/>
    <a:srgbClr val="46C9F2"/>
    <a:srgbClr val="47C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94"/>
  </p:normalViewPr>
  <p:slideViewPr>
    <p:cSldViewPr snapToGrid="0" snapToObjects="1">
      <p:cViewPr varScale="1">
        <p:scale>
          <a:sx n="67" d="100"/>
          <a:sy n="67" d="100"/>
        </p:scale>
        <p:origin x="12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C4BC-EDE7-884A-8CB7-75EA1B03939F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9384-ABA7-2541-9785-F05156BEA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7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C4BC-EDE7-884A-8CB7-75EA1B03939F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9384-ABA7-2541-9785-F05156BEA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94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C4BC-EDE7-884A-8CB7-75EA1B03939F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9384-ABA7-2541-9785-F05156BEA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4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C4BC-EDE7-884A-8CB7-75EA1B03939F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9384-ABA7-2541-9785-F05156BEA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9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C4BC-EDE7-884A-8CB7-75EA1B03939F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9384-ABA7-2541-9785-F05156BEA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0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C4BC-EDE7-884A-8CB7-75EA1B03939F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9384-ABA7-2541-9785-F05156BEA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62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C4BC-EDE7-884A-8CB7-75EA1B03939F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9384-ABA7-2541-9785-F05156BEA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2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C4BC-EDE7-884A-8CB7-75EA1B03939F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9384-ABA7-2541-9785-F05156BEA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89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C4BC-EDE7-884A-8CB7-75EA1B03939F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9384-ABA7-2541-9785-F05156BEA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9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C4BC-EDE7-884A-8CB7-75EA1B03939F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9384-ABA7-2541-9785-F05156BEA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02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C4BC-EDE7-884A-8CB7-75EA1B03939F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9384-ABA7-2541-9785-F05156BEA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17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6C4BC-EDE7-884A-8CB7-75EA1B03939F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B9384-ABA7-2541-9785-F05156BEA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6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alastair.railton2@nhs.ne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9.png"/><Relationship Id="rId7" Type="http://schemas.openxmlformats.org/officeDocument/2006/relationships/image" Target="../media/image13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hsfindyourplace.co.uk/welcom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08B01-F380-CB49-9712-533CB6B17FF6}"/>
              </a:ext>
            </a:extLst>
          </p:cNvPr>
          <p:cNvSpPr/>
          <p:nvPr/>
        </p:nvSpPr>
        <p:spPr>
          <a:xfrm rot="21317601">
            <a:off x="1033669" y="1170154"/>
            <a:ext cx="3438939" cy="7255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Introducing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A88DD7-96DD-E245-A55D-0FB167BD96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409" y="2127652"/>
            <a:ext cx="4505182" cy="30276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6820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031C4-8224-134B-BD2A-A2F1D214E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8E9825-6D63-FE40-9C61-DD9E95BDD927}"/>
              </a:ext>
            </a:extLst>
          </p:cNvPr>
          <p:cNvSpPr/>
          <p:nvPr/>
        </p:nvSpPr>
        <p:spPr>
          <a:xfrm>
            <a:off x="0" y="0"/>
            <a:ext cx="9144000" cy="200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F42035-B8F1-AB41-B85A-7F1FB6D2ED2C}"/>
              </a:ext>
            </a:extLst>
          </p:cNvPr>
          <p:cNvSpPr txBox="1">
            <a:spLocks/>
          </p:cNvSpPr>
          <p:nvPr/>
        </p:nvSpPr>
        <p:spPr>
          <a:xfrm>
            <a:off x="628650" y="42097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your lanyard!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AC32FD-A4F3-7C4A-8584-EBB26C788CDB}"/>
              </a:ext>
            </a:extLst>
          </p:cNvPr>
          <p:cNvSpPr txBox="1"/>
          <p:nvPr/>
        </p:nvSpPr>
        <p:spPr>
          <a:xfrm>
            <a:off x="234892" y="2511587"/>
            <a:ext cx="3878267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32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should receive a #foundmyplace lanyard within one month of starting</a:t>
            </a:r>
          </a:p>
          <a:p>
            <a:pPr algn="l" rtl="0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If you have not received one, please do get in touch and we will make sure you receive one.</a:t>
            </a:r>
          </a:p>
          <a:p>
            <a:pPr algn="l" rtl="0"/>
            <a:endParaRPr lang="en-GB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alastair.railton2@nhs.net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group of colorful text labels&#10;&#10;Description automatically generated">
            <a:extLst>
              <a:ext uri="{FF2B5EF4-FFF2-40B4-BE49-F238E27FC236}">
                <a16:creationId xmlns:a16="http://schemas.microsoft.com/office/drawing/2014/main" id="{54D5E290-AD9C-7436-DFDE-40F464EB8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94506"/>
            <a:ext cx="4210141" cy="458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86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86EF8F-EDEB-684C-B910-377CEC3BF0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06600"/>
            <a:ext cx="9144000" cy="486740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4B165CF-6B78-624B-8A2B-43D5F7E95CE4}"/>
              </a:ext>
            </a:extLst>
          </p:cNvPr>
          <p:cNvSpPr/>
          <p:nvPr/>
        </p:nvSpPr>
        <p:spPr>
          <a:xfrm>
            <a:off x="0" y="0"/>
            <a:ext cx="9144000" cy="200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E9AA69-DA99-644F-A780-0997470BB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83967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if you would like to share your story get in touch</a:t>
            </a:r>
          </a:p>
        </p:txBody>
      </p:sp>
    </p:spTree>
    <p:extLst>
      <p:ext uri="{BB962C8B-B14F-4D97-AF65-F5344CB8AC3E}">
        <p14:creationId xmlns:p14="http://schemas.microsoft.com/office/powerpoint/2010/main" val="867241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7EBEA2-4E10-E54F-9CB6-A68A65DD07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2278" y="4227609"/>
            <a:ext cx="2235200" cy="901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C08B01-F380-CB49-9712-533CB6B17FF6}"/>
              </a:ext>
            </a:extLst>
          </p:cNvPr>
          <p:cNvSpPr/>
          <p:nvPr/>
        </p:nvSpPr>
        <p:spPr>
          <a:xfrm rot="21317601">
            <a:off x="2471420" y="1924717"/>
            <a:ext cx="3769492" cy="7255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E8AB2F-CFFB-D948-8E03-5B9FF25562EB}"/>
              </a:ext>
            </a:extLst>
          </p:cNvPr>
          <p:cNvSpPr/>
          <p:nvPr/>
        </p:nvSpPr>
        <p:spPr>
          <a:xfrm rot="21317601">
            <a:off x="1024648" y="2785535"/>
            <a:ext cx="6843885" cy="7255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www.nhsfindyourplace.co.uk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059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B6B7A2-060A-9B47-83DC-C4D436280C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3325" y="-27108"/>
            <a:ext cx="10310649" cy="69122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49C95B-1B84-F24D-B50F-E47F75D21359}"/>
              </a:ext>
            </a:extLst>
          </p:cNvPr>
          <p:cNvSpPr/>
          <p:nvPr/>
        </p:nvSpPr>
        <p:spPr>
          <a:xfrm>
            <a:off x="1613325" y="2501077"/>
            <a:ext cx="5917347" cy="1855845"/>
          </a:xfrm>
          <a:prstGeom prst="rect">
            <a:avLst/>
          </a:prstGeom>
          <a:solidFill>
            <a:srgbClr val="1E7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6ECB70-A39B-0A4C-88AF-FBBF3B7EB49E}"/>
              </a:ext>
            </a:extLst>
          </p:cNvPr>
          <p:cNvSpPr/>
          <p:nvPr/>
        </p:nvSpPr>
        <p:spPr>
          <a:xfrm>
            <a:off x="1753674" y="2767279"/>
            <a:ext cx="56571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you heard… </a:t>
            </a:r>
          </a:p>
          <a:p>
            <a:pPr algn="ctr"/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itscannyupnorth</a:t>
            </a:r>
            <a:endParaRPr lang="en-GB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993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CBB2857-A5D0-584E-9F0A-C8C6AD7AFF7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BC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3808E-6946-2243-9521-58F282FEC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797" y="6606347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3ABDC6-346F-E040-BE6D-A46A3F9806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6226"/>
            <a:ext cx="5625548" cy="56255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D9DF1E-B71E-9542-9064-5AB512B34F5D}"/>
              </a:ext>
            </a:extLst>
          </p:cNvPr>
          <p:cNvSpPr txBox="1"/>
          <p:nvPr/>
        </p:nvSpPr>
        <p:spPr>
          <a:xfrm>
            <a:off x="5746060" y="1248612"/>
            <a:ext cx="30836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Find </a:t>
            </a:r>
          </a:p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Place campaign </a:t>
            </a:r>
          </a:p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collaboration between </a:t>
            </a: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trusts 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our fabulous region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761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AF5F9E-9732-ED47-862D-1B0B82798A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3808E-6946-2243-9521-58F282FEC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797" y="6606347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C9E001-0316-EE42-AE96-C1032A088028}"/>
              </a:ext>
            </a:extLst>
          </p:cNvPr>
          <p:cNvSpPr/>
          <p:nvPr/>
        </p:nvSpPr>
        <p:spPr>
          <a:xfrm>
            <a:off x="628650" y="2811223"/>
            <a:ext cx="7705311" cy="1858617"/>
          </a:xfrm>
          <a:prstGeom prst="rect">
            <a:avLst/>
          </a:prstGeom>
          <a:solidFill>
            <a:srgbClr val="94C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D9DF1E-B71E-9542-9064-5AB512B34F5D}"/>
              </a:ext>
            </a:extLst>
          </p:cNvPr>
          <p:cNvSpPr txBox="1"/>
          <p:nvPr/>
        </p:nvSpPr>
        <p:spPr>
          <a:xfrm>
            <a:off x="723072" y="2943050"/>
            <a:ext cx="7516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promotes the high quality of medical training and lifestyle on offer to recruit more medical trainees to our region.</a:t>
            </a:r>
          </a:p>
        </p:txBody>
      </p:sp>
    </p:spTree>
    <p:extLst>
      <p:ext uri="{BB962C8B-B14F-4D97-AF65-F5344CB8AC3E}">
        <p14:creationId xmlns:p14="http://schemas.microsoft.com/office/powerpoint/2010/main" val="628061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B87ED4-14EC-3543-9348-74248C0FCE6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954667" y="-2633870"/>
            <a:ext cx="14251723" cy="94918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49C95B-1B84-F24D-B50F-E47F75D21359}"/>
              </a:ext>
            </a:extLst>
          </p:cNvPr>
          <p:cNvSpPr/>
          <p:nvPr/>
        </p:nvSpPr>
        <p:spPr>
          <a:xfrm>
            <a:off x="1408260" y="2135393"/>
            <a:ext cx="6469724" cy="2587214"/>
          </a:xfrm>
          <a:prstGeom prst="rect">
            <a:avLst/>
          </a:prstGeom>
          <a:solidFill>
            <a:srgbClr val="FF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6ECB70-A39B-0A4C-88AF-FBBF3B7EB49E}"/>
              </a:ext>
            </a:extLst>
          </p:cNvPr>
          <p:cNvSpPr/>
          <p:nvPr/>
        </p:nvSpPr>
        <p:spPr>
          <a:xfrm>
            <a:off x="1884109" y="2459504"/>
            <a:ext cx="56571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time to shout about what we love most about living and training in the region</a:t>
            </a:r>
          </a:p>
          <a:p>
            <a:pPr algn="ctr"/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join our movement…</a:t>
            </a:r>
          </a:p>
        </p:txBody>
      </p:sp>
    </p:spTree>
    <p:extLst>
      <p:ext uri="{BB962C8B-B14F-4D97-AF65-F5344CB8AC3E}">
        <p14:creationId xmlns:p14="http://schemas.microsoft.com/office/powerpoint/2010/main" val="842872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B165CF-6B78-624B-8A2B-43D5F7E95CE4}"/>
              </a:ext>
            </a:extLst>
          </p:cNvPr>
          <p:cNvSpPr/>
          <p:nvPr/>
        </p:nvSpPr>
        <p:spPr>
          <a:xfrm>
            <a:off x="0" y="0"/>
            <a:ext cx="9144000" cy="200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E9AA69-DA99-644F-A780-0997470BB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check out our website and sign up for updates</a:t>
            </a:r>
            <a:br>
              <a:rPr lang="en-GB" b="1" dirty="0"/>
            </a:b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1953F8-8042-5845-8C42-F9F554B8D6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74" y="1709530"/>
            <a:ext cx="802692" cy="15491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78821-9267-3048-9904-3F50797831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25637" y="1709530"/>
            <a:ext cx="802692" cy="1549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885499-5945-4027-9819-70C4F86912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6" t="55258" r="1526" b="3230"/>
          <a:stretch/>
        </p:blipFill>
        <p:spPr>
          <a:xfrm>
            <a:off x="1691657" y="3222518"/>
            <a:ext cx="5840868" cy="278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04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031C4-8224-134B-BD2A-A2F1D214E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8E9825-6D63-FE40-9C61-DD9E95BDD927}"/>
              </a:ext>
            </a:extLst>
          </p:cNvPr>
          <p:cNvSpPr/>
          <p:nvPr/>
        </p:nvSpPr>
        <p:spPr>
          <a:xfrm>
            <a:off x="0" y="0"/>
            <a:ext cx="9144000" cy="200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F42035-B8F1-AB41-B85A-7F1FB6D2ED2C}"/>
              </a:ext>
            </a:extLst>
          </p:cNvPr>
          <p:cNvSpPr txBox="1">
            <a:spLocks/>
          </p:cNvSpPr>
          <p:nvPr/>
        </p:nvSpPr>
        <p:spPr>
          <a:xfrm>
            <a:off x="1052913" y="365126"/>
            <a:ext cx="6997148" cy="1827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5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us on social media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5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5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nhsfyp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8F500F-8221-2A4F-92A0-5FEC8A05BA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2548741"/>
            <a:ext cx="3570547" cy="2297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558171-1925-5B49-9C30-D48F1FAC02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5589" y="2561075"/>
            <a:ext cx="2188144" cy="2284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E842E3-3E1B-6D40-A8CF-9E412E0456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091" y="2531258"/>
            <a:ext cx="2201413" cy="2310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BE39F9-6659-F04B-802C-65DE7479B5C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9911" y="4644443"/>
            <a:ext cx="1564640" cy="15646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8FFFD9-B634-E947-AF79-2DAD7F74476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86" y="4644443"/>
            <a:ext cx="1564640" cy="15646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2FE334B-9369-4942-AABF-7B9B4A0CAC9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6248" y="4644443"/>
            <a:ext cx="1564640" cy="15646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A966E8-3973-424D-BEF3-930DCEBE3A3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86" y="1186170"/>
            <a:ext cx="561531" cy="10837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283EACC-54DE-444E-BDAE-94937A6FBF6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9796" y="1186173"/>
            <a:ext cx="561530" cy="108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29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B165CF-6B78-624B-8A2B-43D5F7E95CE4}"/>
              </a:ext>
            </a:extLst>
          </p:cNvPr>
          <p:cNvSpPr/>
          <p:nvPr/>
        </p:nvSpPr>
        <p:spPr>
          <a:xfrm>
            <a:off x="0" y="0"/>
            <a:ext cx="9144000" cy="200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E9AA69-DA99-644F-A780-0997470BB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05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our Found Your Place welcome webpage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1953F8-8042-5845-8C42-F9F554B8D6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74" y="1709530"/>
            <a:ext cx="802692" cy="15491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78821-9267-3048-9904-3F50797831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25637" y="1709530"/>
            <a:ext cx="802692" cy="1549158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619EA16-D871-18B2-09F0-389809B20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262" y="3258688"/>
            <a:ext cx="7105475" cy="30257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0FA0B5-C22B-9E7F-ABEC-26381006E660}"/>
              </a:ext>
            </a:extLst>
          </p:cNvPr>
          <p:cNvSpPr txBox="1"/>
          <p:nvPr/>
        </p:nvSpPr>
        <p:spPr>
          <a:xfrm>
            <a:off x="1124123" y="2347118"/>
            <a:ext cx="68957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Visit </a:t>
            </a:r>
            <a:r>
              <a:rPr lang="en-GB" sz="2800" dirty="0">
                <a:hlinkClick r:id="rId4"/>
              </a:rPr>
              <a:t>www.nhsfindyourplace.co.uk/welcome/</a:t>
            </a:r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5956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031C4-8224-134B-BD2A-A2F1D214E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8E9825-6D63-FE40-9C61-DD9E95BDD927}"/>
              </a:ext>
            </a:extLst>
          </p:cNvPr>
          <p:cNvSpPr/>
          <p:nvPr/>
        </p:nvSpPr>
        <p:spPr>
          <a:xfrm>
            <a:off x="0" y="0"/>
            <a:ext cx="9144000" cy="200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F42035-B8F1-AB41-B85A-7F1FB6D2ED2C}"/>
              </a:ext>
            </a:extLst>
          </p:cNvPr>
          <p:cNvSpPr txBox="1">
            <a:spLocks/>
          </p:cNvSpPr>
          <p:nvPr/>
        </p:nvSpPr>
        <p:spPr>
          <a:xfrm>
            <a:off x="628650" y="42097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app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AC32FD-A4F3-7C4A-8584-EBB26C788CDB}"/>
              </a:ext>
            </a:extLst>
          </p:cNvPr>
          <p:cNvSpPr txBox="1"/>
          <p:nvPr/>
        </p:nvSpPr>
        <p:spPr>
          <a:xfrm>
            <a:off x="192960" y="2541735"/>
            <a:ext cx="387826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20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Manage your career with the Found Your Place app </a:t>
            </a:r>
          </a:p>
          <a:p>
            <a:pPr algn="l" rtl="0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one stop careers information hub for foundation doctors in the Northern Foundation School and suitable for all trainees in the North East and North Cumbria region.</a:t>
            </a:r>
          </a:p>
          <a:p>
            <a:pPr algn="l" rtl="0"/>
            <a:endParaRPr lang="en-GB" sz="1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Our top Found Your Place app features include: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extensive information hub including career and learning opportunities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calendar including all key recruitment dates and regional career events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section on mental health support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Links to HR policies and procedures</a:t>
            </a:r>
          </a:p>
          <a:p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hand holding a phone&#10;&#10;Description automatically generated">
            <a:extLst>
              <a:ext uri="{FF2B5EF4-FFF2-40B4-BE49-F238E27FC236}">
                <a16:creationId xmlns:a16="http://schemas.microsoft.com/office/drawing/2014/main" id="{57219753-DED0-EC34-5915-1C3368453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227" y="2179796"/>
            <a:ext cx="4991451" cy="2428270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0AE6A31-382B-F2B0-6510-CC9D07EAB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400" y="4781262"/>
            <a:ext cx="2000397" cy="20003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52C2FD-513D-D698-F710-E697C8E84E6A}"/>
              </a:ext>
            </a:extLst>
          </p:cNvPr>
          <p:cNvSpPr txBox="1"/>
          <p:nvPr/>
        </p:nvSpPr>
        <p:spPr>
          <a:xfrm>
            <a:off x="5238750" y="5265896"/>
            <a:ext cx="1663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Scan QR code for link to download the app</a:t>
            </a:r>
          </a:p>
        </p:txBody>
      </p:sp>
    </p:spTree>
    <p:extLst>
      <p:ext uri="{BB962C8B-B14F-4D97-AF65-F5344CB8AC3E}">
        <p14:creationId xmlns:p14="http://schemas.microsoft.com/office/powerpoint/2010/main" val="3805417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7329</TotalTime>
  <Words>257</Words>
  <Application>Microsoft Office PowerPoint</Application>
  <PresentationFormat>On-screen Show (4:3)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check out our website and sign up for updates </vt:lpstr>
      <vt:lpstr>PowerPoint Presentation</vt:lpstr>
      <vt:lpstr>Visit our Found Your Place welcome webpage</vt:lpstr>
      <vt:lpstr>PowerPoint Presentation</vt:lpstr>
      <vt:lpstr>PowerPoint Presentation</vt:lpstr>
      <vt:lpstr>And if you would like to share your story get in touch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Vince</dc:creator>
  <cp:lastModifiedBy>RAILTON, Alastair (NHS NORTH EAST AND NORTH CUMBRIA ICB - 16C)</cp:lastModifiedBy>
  <cp:revision>28</cp:revision>
  <cp:lastPrinted>2019-07-23T15:09:09Z</cp:lastPrinted>
  <dcterms:created xsi:type="dcterms:W3CDTF">2019-06-22T07:28:36Z</dcterms:created>
  <dcterms:modified xsi:type="dcterms:W3CDTF">2024-06-19T11:48:44Z</dcterms:modified>
</cp:coreProperties>
</file>